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29210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800000"/>
            <a:ext cx="29210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800000"/>
            <a:ext cx="29210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090320"/>
            <a:ext cx="29210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4090320"/>
            <a:ext cx="29210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4090320"/>
            <a:ext cx="29210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576000"/>
            <a:ext cx="720000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424080"/>
            <a:ext cx="7200000" cy="10242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36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6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720" y="72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Для правки текста заглавия щёлкните мышью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600" spc="-1" strike="noStrike">
                <a:latin typeface="Arial"/>
              </a:rPr>
              <a:t>Для правки структуры щёлкните мышью</a:t>
            </a:r>
            <a:endParaRPr b="0" lang="ru-RU" sz="26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b="0" lang="ru-RU" sz="2600" spc="-1" strike="noStrike">
                <a:latin typeface="Arial"/>
              </a:rPr>
              <a:t>Второй уровень структуры</a:t>
            </a:r>
            <a:endParaRPr b="0" lang="ru-RU" sz="26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600" spc="-1" strike="noStrike">
                <a:latin typeface="Arial"/>
              </a:rPr>
              <a:t>Третий уровень структуры</a:t>
            </a:r>
            <a:endParaRPr b="0" lang="ru-RU" sz="26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b="0" lang="ru-RU" sz="2600" spc="-1" strike="noStrike">
                <a:latin typeface="Arial"/>
              </a:rPr>
              <a:t>Четвёртый уровень структуры</a:t>
            </a:r>
            <a:endParaRPr b="0" lang="ru-RU" sz="26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600" spc="-1" strike="noStrike">
                <a:latin typeface="Arial"/>
              </a:rPr>
              <a:t>Пятый уровень структуры</a:t>
            </a:r>
            <a:endParaRPr b="0" lang="ru-RU" sz="26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600" spc="-1" strike="noStrike">
                <a:latin typeface="Arial"/>
              </a:rPr>
              <a:t>Шестой уровень структуры</a:t>
            </a:r>
            <a:endParaRPr b="0" lang="ru-RU" sz="26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600" spc="-1" strike="noStrike">
                <a:latin typeface="Arial"/>
              </a:rPr>
              <a:t>Седьмой уровень структуры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latin typeface="Arial"/>
              </a:rPr>
              <a:t>&lt;дата/время&gt;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ru-RU" sz="1400" spc="-1" strike="noStrike">
                <a:latin typeface="Arial"/>
              </a:rPr>
              <a:t>&lt;нижний колонтитул&gt;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0A7C1AA4-7BF4-4306-BD8C-0041F606686B}" type="slidenum">
              <a:rPr b="0" lang="ru-RU" sz="1400" spc="-1" strike="noStrike">
                <a:latin typeface="Arial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Игра </a:t>
            </a:r>
            <a:r>
              <a:rPr b="0" lang="en-US" sz="3600" spc="-1" strike="noStrike">
                <a:latin typeface="Arial"/>
                <a:ea typeface="Times New Roman"/>
              </a:rPr>
              <a:t>Blawhi</a:t>
            </a:r>
            <a:endParaRPr b="0" lang="ru-RU" sz="3600" spc="-1" strike="noStrike">
              <a:latin typeface="Arial"/>
              <a:ea typeface="Times New Roman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400000" y="4752000"/>
            <a:ext cx="4176000" cy="143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2000" spc="-1" strike="noStrike">
                <a:latin typeface="Arial"/>
              </a:rPr>
              <a:t>Авторы: Худякова М. Ю., Романенко А. Е., Холодова А. В.</a:t>
            </a:r>
            <a:endParaRPr b="0" lang="ru-RU" sz="2000" spc="-1" strike="noStrike">
              <a:latin typeface="Arial"/>
              <a:ea typeface="Times New Roman"/>
            </a:endParaRPr>
          </a:p>
          <a:p>
            <a:r>
              <a:rPr b="0" lang="ru-RU" sz="2000" spc="-1" strike="noStrike">
                <a:latin typeface="Arial"/>
              </a:rPr>
              <a:t>Преподаватель: Копытина Е. А.</a:t>
            </a:r>
            <a:endParaRPr b="0" lang="ru-RU" sz="2000" spc="-1" strike="noStrike">
              <a:latin typeface="Arial"/>
              <a:ea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Спасибо за внимание!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Описание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600" spc="-1" strike="noStrike">
                <a:latin typeface="Arial"/>
              </a:rPr>
              <a:t>Платформер - жанр компьютерных игр, в которых основной чертой игрового процесса является прыгание по платформам, лазанье по лестницам, собирание предметов, обычно необходимых для завершения уровня.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07440" y="4464000"/>
            <a:ext cx="4876560" cy="274284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4786920" y="3297960"/>
            <a:ext cx="4861080" cy="339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Описание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latin typeface="Arial"/>
                <a:ea typeface="Times New Roman"/>
              </a:rPr>
              <a:t>Проект представляет собой двумерный платформер про робота Блави, путешествующего по миру и собирающего кнопки, необходимые для завершения уровня.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808000" y="3434400"/>
            <a:ext cx="4862520" cy="383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Описание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73556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600" spc="-1" strike="noStrike">
                <a:latin typeface="Arial"/>
                <a:ea typeface="Times New Roman"/>
              </a:rPr>
              <a:t>Помимо обычных платформ, на которые Блави может запрыгивать, есть двигающиеся платформы – вертикальные и горизонтальные.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88000" y="2952000"/>
            <a:ext cx="4824000" cy="38070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5112000" y="3597120"/>
            <a:ext cx="4680000" cy="369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Описание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600" spc="-1" strike="noStrike">
                <a:latin typeface="Arial"/>
                <a:ea typeface="Times New Roman"/>
              </a:rPr>
              <a:t>Игра оснащена камерой, следующей за персонажем в процессе его перемещения по карте.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288000" y="2573640"/>
            <a:ext cx="4858560" cy="383436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5184000" y="3638520"/>
            <a:ext cx="4603680" cy="363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Описание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  <a:ea typeface="Times New Roman"/>
              </a:rPr>
              <a:t>Для прохождения уровня нужно собрать три вида кнопок: красная, зеленая и синяя, которые разбросаны по карте и лежат на разных платформах. Когда кнопка собрана, ее изображение в правом верхнем углу закрашивается соответствующим цветом, после чего идет анимация, сообщающая пользователю, что кнопка была только что собрана и это приблизило его к концу уровня.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3312000" y="4176000"/>
            <a:ext cx="3960000" cy="312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Описание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600" spc="-1" strike="noStrike">
                <a:latin typeface="Arial"/>
                <a:ea typeface="Times New Roman"/>
              </a:rPr>
              <a:t>При прохождении всех уровней игра поздравит пользователя с победой и предложит вернуться в меню, чтобы сыграть еще.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2520000" y="2880000"/>
            <a:ext cx="5564880" cy="43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Реализация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800000"/>
            <a:ext cx="9072000" cy="511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  <a:ea typeface="Times New Roman"/>
              </a:rPr>
              <a:t>class</a:t>
            </a:r>
            <a:r>
              <a:rPr b="0" lang="ru-RU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  <a:ea typeface="Times New Roman"/>
              </a:rPr>
              <a:t>Blawhi</a:t>
            </a:r>
            <a:r>
              <a:rPr b="0" lang="ru-RU" sz="2400" spc="-1" strike="noStrike">
                <a:latin typeface="Arial"/>
              </a:rPr>
              <a:t>(</a:t>
            </a:r>
            <a:r>
              <a:rPr b="0" lang="en-US" sz="2400" spc="-1" strike="noStrike">
                <a:latin typeface="Arial"/>
                <a:ea typeface="Times New Roman"/>
              </a:rPr>
              <a:t>pygame</a:t>
            </a:r>
            <a:r>
              <a:rPr b="0" lang="ru-RU" sz="2400" spc="-1" strike="noStrike">
                <a:latin typeface="Arial"/>
              </a:rPr>
              <a:t>.</a:t>
            </a:r>
            <a:r>
              <a:rPr b="0" lang="en-US" sz="2400" spc="-1" strike="noStrike">
                <a:latin typeface="Arial"/>
                <a:ea typeface="Times New Roman"/>
              </a:rPr>
              <a:t>sprite</a:t>
            </a:r>
            <a:r>
              <a:rPr b="0" lang="ru-RU" sz="2400" spc="-1" strike="noStrike">
                <a:latin typeface="Arial"/>
              </a:rPr>
              <a:t>.</a:t>
            </a:r>
            <a:r>
              <a:rPr b="0" lang="en-US" sz="2400" spc="-1" strike="noStrike">
                <a:latin typeface="Arial"/>
                <a:ea typeface="Times New Roman"/>
              </a:rPr>
              <a:t>Sprite</a:t>
            </a:r>
            <a:r>
              <a:rPr b="0" lang="ru-RU" sz="2400" spc="-1" strike="noStrike">
                <a:latin typeface="Arial"/>
              </a:rPr>
              <a:t>) – класс игрового персонажа. Содержит метод </a:t>
            </a:r>
            <a:r>
              <a:rPr b="0" lang="en-US" sz="2400" spc="-1" strike="noStrike">
                <a:latin typeface="Arial"/>
                <a:ea typeface="Times New Roman"/>
              </a:rPr>
              <a:t>update</a:t>
            </a:r>
            <a:r>
              <a:rPr b="0" lang="ru-RU" sz="2400" spc="-1" strike="noStrike">
                <a:latin typeface="Arial"/>
              </a:rPr>
              <a:t>(), отвечающий за перемещение персонажа, и </a:t>
            </a:r>
            <a:r>
              <a:rPr b="0" lang="en-US" sz="2400" spc="-1" strike="noStrike">
                <a:latin typeface="Arial"/>
                <a:ea typeface="Times New Roman"/>
              </a:rPr>
              <a:t>collide</a:t>
            </a:r>
            <a:r>
              <a:rPr b="0" lang="ru-RU" sz="2400" spc="-1" strike="noStrike">
                <a:latin typeface="Arial"/>
              </a:rPr>
              <a:t>(), реализующий взаимодействие с платформами.</a:t>
            </a:r>
            <a:endParaRPr b="0" lang="ru-RU" sz="24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  <a:ea typeface="Times New Roman"/>
              </a:rPr>
              <a:t>class Buttons(pygame.sprite.Sprite) – </a:t>
            </a:r>
            <a:r>
              <a:rPr b="0" lang="ru-RU" sz="2400" spc="-1" strike="noStrike">
                <a:latin typeface="Arial"/>
              </a:rPr>
              <a:t>класс</a:t>
            </a:r>
            <a:r>
              <a:rPr b="0" lang="en-US" sz="2400" spc="-1" strike="noStrike">
                <a:latin typeface="Arial"/>
                <a:ea typeface="Times New Roman"/>
              </a:rPr>
              <a:t> </a:t>
            </a:r>
            <a:r>
              <a:rPr b="0" lang="ru-RU" sz="2400" spc="-1" strike="noStrike">
                <a:latin typeface="Arial"/>
              </a:rPr>
              <a:t>кнопок</a:t>
            </a:r>
            <a:r>
              <a:rPr b="0" lang="en-US" sz="2400" spc="-1" strike="noStrike">
                <a:latin typeface="Arial"/>
                <a:ea typeface="Times New Roman"/>
              </a:rPr>
              <a:t>. </a:t>
            </a:r>
            <a:r>
              <a:rPr b="0" lang="ru-RU" sz="2400" spc="-1" strike="noStrike">
                <a:latin typeface="Arial"/>
              </a:rPr>
              <a:t>Содержит метод </a:t>
            </a:r>
            <a:r>
              <a:rPr b="0" lang="en-US" sz="2400" spc="-1" strike="noStrike">
                <a:latin typeface="Arial"/>
                <a:ea typeface="Times New Roman"/>
              </a:rPr>
              <a:t>update().</a:t>
            </a:r>
            <a:endParaRPr b="0" lang="ru-RU" sz="24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  <a:ea typeface="Times New Roman"/>
              </a:rPr>
              <a:t>class</a:t>
            </a:r>
            <a:r>
              <a:rPr b="0" lang="ru-RU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  <a:ea typeface="Times New Roman"/>
              </a:rPr>
              <a:t>Camera</a:t>
            </a:r>
            <a:r>
              <a:rPr b="0" lang="ru-RU" sz="2400" spc="-1" strike="noStrike">
                <a:latin typeface="Arial"/>
              </a:rPr>
              <a:t> – класс камеры, служит для того чтобы герой всегда был в центре экрана. Содержит методы </a:t>
            </a:r>
            <a:r>
              <a:rPr b="0" lang="en-US" sz="2400" spc="-1" strike="noStrike">
                <a:latin typeface="Arial"/>
                <a:ea typeface="Times New Roman"/>
              </a:rPr>
              <a:t>update</a:t>
            </a:r>
            <a:r>
              <a:rPr b="0" lang="ru-RU" sz="2400" spc="-1" strike="noStrike">
                <a:latin typeface="Arial"/>
              </a:rPr>
              <a:t>() и </a:t>
            </a:r>
            <a:r>
              <a:rPr b="0" lang="en-US" sz="2400" spc="-1" strike="noStrike">
                <a:latin typeface="Arial"/>
                <a:ea typeface="Times New Roman"/>
              </a:rPr>
              <a:t>apply</a:t>
            </a:r>
            <a:r>
              <a:rPr b="0" lang="ru-RU" sz="2400" spc="-1" strike="noStrike">
                <a:latin typeface="Arial"/>
              </a:rPr>
              <a:t>().</a:t>
            </a:r>
            <a:endParaRPr b="0" lang="ru-RU" sz="24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  <a:ea typeface="Times New Roman"/>
              </a:rPr>
              <a:t>class Particle – </a:t>
            </a:r>
            <a:r>
              <a:rPr b="0" lang="ru-RU" sz="2400" spc="-1" strike="noStrike">
                <a:latin typeface="Arial"/>
              </a:rPr>
              <a:t>класс частиц, служит для отметки того, что так или иная кнопка была собрана. Содержит методы </a:t>
            </a:r>
            <a:r>
              <a:rPr b="0" lang="en-US" sz="2400" spc="-1" strike="noStrike">
                <a:latin typeface="Arial"/>
                <a:ea typeface="Times New Roman"/>
              </a:rPr>
              <a:t>update() </a:t>
            </a:r>
            <a:r>
              <a:rPr b="0" lang="ru-RU" sz="2400" spc="-1" strike="noStrike">
                <a:latin typeface="Arial"/>
              </a:rPr>
              <a:t>и </a:t>
            </a:r>
            <a:r>
              <a:rPr b="0" lang="en-US" sz="2400" spc="-1" strike="noStrike">
                <a:latin typeface="Arial"/>
                <a:ea typeface="Times New Roman"/>
              </a:rPr>
              <a:t>create_particles().</a:t>
            </a:r>
            <a:endParaRPr b="0" lang="ru-RU" sz="24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Классы</a:t>
            </a:r>
            <a:r>
              <a:rPr b="0" lang="en-US" sz="2400" spc="-1" strike="noStrike">
                <a:latin typeface="Arial"/>
                <a:ea typeface="Times New Roman"/>
              </a:rPr>
              <a:t> </a:t>
            </a:r>
            <a:r>
              <a:rPr b="0" lang="ru-RU" sz="2400" spc="-1" strike="noStrike">
                <a:latin typeface="Arial"/>
              </a:rPr>
              <a:t>платформ</a:t>
            </a:r>
            <a:r>
              <a:rPr b="0" lang="en-US" sz="2400" spc="-1" strike="noStrike">
                <a:latin typeface="Arial"/>
                <a:ea typeface="Times New Roman"/>
              </a:rPr>
              <a:t>: class Platform, PlatformHor, PlatformVer.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ru-RU" sz="3600" spc="-1" strike="noStrike">
                <a:latin typeface="Arial"/>
              </a:rPr>
              <a:t>Итоги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800000"/>
            <a:ext cx="9072000" cy="51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В разработанном проекте «Игра </a:t>
            </a:r>
            <a:r>
              <a:rPr b="0" lang="en-US" sz="2200" spc="-1" strike="noStrike">
                <a:latin typeface="Arial"/>
                <a:ea typeface="Times New Roman"/>
              </a:rPr>
              <a:t>Blawhi</a:t>
            </a:r>
            <a:r>
              <a:rPr b="0" lang="ru-RU" sz="2200" spc="-1" strike="noStrike">
                <a:latin typeface="Arial"/>
              </a:rPr>
              <a:t>» реализованы все рассмотренные в ходе изучения блока </a:t>
            </a:r>
            <a:r>
              <a:rPr b="0" lang="en-US" sz="2200" spc="-1" strike="noStrike">
                <a:latin typeface="Arial"/>
                <a:ea typeface="Times New Roman"/>
              </a:rPr>
              <a:t>pygame</a:t>
            </a:r>
            <a:r>
              <a:rPr b="0" lang="ru-RU" sz="2200" spc="-1" strike="noStrike">
                <a:latin typeface="Arial"/>
              </a:rPr>
              <a:t> технологии: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Программное создание игрового интерфейса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Обработка событий в игровом цикле;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Работа с изображениями и спрайтами (функция </a:t>
            </a:r>
            <a:r>
              <a:rPr b="0" lang="en-US" sz="2200" spc="-1" strike="noStrike">
                <a:latin typeface="Arial"/>
                <a:ea typeface="Times New Roman"/>
              </a:rPr>
              <a:t>load</a:t>
            </a:r>
            <a:r>
              <a:rPr b="0" lang="ru-RU" sz="2200" spc="-1" strike="noStrike">
                <a:latin typeface="Arial"/>
              </a:rPr>
              <a:t>_</a:t>
            </a:r>
            <a:r>
              <a:rPr b="0" lang="en-US" sz="2200" spc="-1" strike="noStrike">
                <a:latin typeface="Arial"/>
                <a:ea typeface="Times New Roman"/>
              </a:rPr>
              <a:t>image</a:t>
            </a:r>
            <a:r>
              <a:rPr b="0" lang="ru-RU" sz="2200" spc="-1" strike="noStrike">
                <a:latin typeface="Arial"/>
              </a:rPr>
              <a:t>, классы </a:t>
            </a:r>
            <a:r>
              <a:rPr b="0" lang="en-US" sz="2200" spc="-1" strike="noStrike">
                <a:latin typeface="Arial"/>
                <a:ea typeface="Times New Roman"/>
              </a:rPr>
              <a:t>Blawhi</a:t>
            </a:r>
            <a:r>
              <a:rPr b="0" lang="ru-RU" sz="2200" spc="-1" strike="noStrike">
                <a:latin typeface="Arial"/>
              </a:rPr>
              <a:t>, </a:t>
            </a:r>
            <a:r>
              <a:rPr b="0" lang="en-US" sz="2200" spc="-1" strike="noStrike">
                <a:latin typeface="Arial"/>
                <a:ea typeface="Times New Roman"/>
              </a:rPr>
              <a:t>Buttons</a:t>
            </a:r>
            <a:r>
              <a:rPr b="0" lang="ru-RU" sz="2200" spc="-1" strike="noStrike">
                <a:latin typeface="Arial"/>
              </a:rPr>
              <a:t>, а также классы платформ);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Обработка взаимодействий спрайтов (функция </a:t>
            </a:r>
            <a:r>
              <a:rPr b="0" lang="en-US" sz="2200" spc="-1" strike="noStrike">
                <a:latin typeface="Arial"/>
                <a:ea typeface="Times New Roman"/>
              </a:rPr>
              <a:t>collide</a:t>
            </a:r>
            <a:r>
              <a:rPr b="0" lang="ru-RU" sz="2200" spc="-1" strike="noStrike">
                <a:latin typeface="Arial"/>
              </a:rPr>
              <a:t> у класса </a:t>
            </a:r>
            <a:r>
              <a:rPr b="0" lang="en-US" sz="2200" spc="-1" strike="noStrike">
                <a:latin typeface="Arial"/>
                <a:ea typeface="Times New Roman"/>
              </a:rPr>
              <a:t>Blawhi</a:t>
            </a:r>
            <a:r>
              <a:rPr b="0" lang="ru-RU" sz="2200" spc="-1" strike="noStrike">
                <a:latin typeface="Arial"/>
              </a:rPr>
              <a:t>);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Загрузка и отрисовка уровней игры (функции </a:t>
            </a:r>
            <a:r>
              <a:rPr b="0" lang="en-US" sz="2200" spc="-1" strike="noStrike">
                <a:latin typeface="Arial"/>
                <a:ea typeface="Times New Roman"/>
              </a:rPr>
              <a:t>levels</a:t>
            </a:r>
            <a:r>
              <a:rPr b="0" lang="ru-RU" sz="2200" spc="-1" strike="noStrike">
                <a:latin typeface="Arial"/>
              </a:rPr>
              <a:t>_</a:t>
            </a:r>
            <a:r>
              <a:rPr b="0" lang="en-US" sz="2200" spc="-1" strike="noStrike">
                <a:latin typeface="Arial"/>
                <a:ea typeface="Times New Roman"/>
              </a:rPr>
              <a:t>init</a:t>
            </a:r>
            <a:r>
              <a:rPr b="0" lang="ru-RU" sz="2200" spc="-1" strike="noStrike">
                <a:latin typeface="Arial"/>
              </a:rPr>
              <a:t> и </a:t>
            </a:r>
            <a:r>
              <a:rPr b="0" lang="en-US" sz="2200" spc="-1" strike="noStrike">
                <a:latin typeface="Arial"/>
                <a:ea typeface="Times New Roman"/>
              </a:rPr>
              <a:t>level</a:t>
            </a:r>
            <a:r>
              <a:rPr b="0" lang="ru-RU" sz="2200" spc="-1" strike="noStrike">
                <a:latin typeface="Arial"/>
              </a:rPr>
              <a:t>);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Камера (класс </a:t>
            </a:r>
            <a:r>
              <a:rPr b="0" lang="en-US" sz="2200" spc="-1" strike="noStrike">
                <a:latin typeface="Arial"/>
                <a:ea typeface="Times New Roman"/>
              </a:rPr>
              <a:t>Camera</a:t>
            </a:r>
            <a:r>
              <a:rPr b="0" lang="ru-RU" sz="2200" spc="-1" strike="noStrike">
                <a:latin typeface="Arial"/>
              </a:rPr>
              <a:t>);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Анимация (ходьба персонажа и создание частиц функцией </a:t>
            </a:r>
            <a:r>
              <a:rPr b="0" lang="en-US" sz="2200" spc="-1" strike="noStrike">
                <a:latin typeface="Arial"/>
                <a:ea typeface="Times New Roman"/>
              </a:rPr>
              <a:t>create_particles</a:t>
            </a:r>
            <a:r>
              <a:rPr b="0" lang="ru-RU" sz="2200" spc="-1" strike="noStrike">
                <a:latin typeface="Arial"/>
              </a:rPr>
              <a:t>).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LibreOffice/6.1.2.1$Windows_x86 LibreOffice_project/65905a128db06ba48db947242809d14d3f9a93fe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2021-01-12T08:23:38Z</dcterms:created>
  <dc:creator/>
  <dc:description/>
  <dc:language>ru-RU</dc:language>
  <cp:lastModifiedBy/>
  <dcterms:modified xsi:type="dcterms:W3CDTF">2021-01-12T08:53:26Z</dcterms:modified>
  <cp:revision>7</cp:revision>
  <dc:subject/>
  <dc:title>Inspiration</dc:title>
</cp:coreProperties>
</file>